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31"/>
  </p:notesMasterIdLst>
  <p:handoutMasterIdLst>
    <p:handoutMasterId r:id="rId32"/>
  </p:handoutMasterIdLst>
  <p:sldIdLst>
    <p:sldId id="547" r:id="rId5"/>
    <p:sldId id="556" r:id="rId6"/>
    <p:sldId id="546" r:id="rId7"/>
    <p:sldId id="548" r:id="rId8"/>
    <p:sldId id="558" r:id="rId9"/>
    <p:sldId id="564" r:id="rId10"/>
    <p:sldId id="560" r:id="rId11"/>
    <p:sldId id="568" r:id="rId12"/>
    <p:sldId id="561" r:id="rId13"/>
    <p:sldId id="565" r:id="rId14"/>
    <p:sldId id="567" r:id="rId15"/>
    <p:sldId id="566" r:id="rId16"/>
    <p:sldId id="569" r:id="rId17"/>
    <p:sldId id="570" r:id="rId18"/>
    <p:sldId id="571" r:id="rId19"/>
    <p:sldId id="549" r:id="rId20"/>
    <p:sldId id="550" r:id="rId21"/>
    <p:sldId id="572" r:id="rId22"/>
    <p:sldId id="553" r:id="rId23"/>
    <p:sldId id="563" r:id="rId24"/>
    <p:sldId id="555" r:id="rId25"/>
    <p:sldId id="574" r:id="rId26"/>
    <p:sldId id="562" r:id="rId27"/>
    <p:sldId id="559" r:id="rId28"/>
    <p:sldId id="575" r:id="rId29"/>
    <p:sldId id="557" r:id="rId30"/>
  </p:sldIdLst>
  <p:sldSz cx="9144000" cy="6858000" type="screen4x3"/>
  <p:notesSz cx="6888163" cy="10020300"/>
  <p:custDataLst>
    <p:tags r:id="rId3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33"/>
    <a:srgbClr val="006600"/>
    <a:srgbClr val="99CC00"/>
    <a:srgbClr val="EAB0A0"/>
    <a:srgbClr val="FEE3CE"/>
    <a:srgbClr val="FED6CE"/>
    <a:srgbClr val="0000FF"/>
    <a:srgbClr val="B7F8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934" y="-10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3121" tIns="46560" rIns="93121" bIns="4656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3121" tIns="46560" rIns="93121" bIns="4656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64A0566-24D6-4E86-9DC9-D58D23EADEB9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3121" tIns="46560" rIns="93121" bIns="4656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0488" y="9517063"/>
            <a:ext cx="2986087" cy="501650"/>
          </a:xfrm>
          <a:prstGeom prst="rect">
            <a:avLst/>
          </a:prstGeom>
        </p:spPr>
        <p:txBody>
          <a:bodyPr vert="horz" lIns="93121" tIns="46560" rIns="93121" bIns="4656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9DBD6E7-3BAA-43E1-8F8F-DA7E64FC6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35511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3121" tIns="46560" rIns="93121" bIns="4656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3121" tIns="46560" rIns="93121" bIns="4656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0D30D03-CE7F-436F-AFBD-E37DF5A5E43F}" type="datetimeFigureOut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21" tIns="46560" rIns="93121" bIns="4656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3121" tIns="46560" rIns="93121" bIns="4656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3121" tIns="46560" rIns="93121" bIns="4656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3121" tIns="46560" rIns="93121" bIns="4656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7CEF75-A1A3-43B6-959C-F43EDBCD1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4413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72D1A-8A84-4162-8D3F-0A1DD247DF90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30C66-AEC3-40BB-94C7-ED5637D1AA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868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ACFA6-9272-47E9-AB1A-0D620D130E5D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059CD-FDE1-4525-B8B4-01EDFD330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4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6314-440E-4E3C-BC35-42ABE3444CFF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EFFDA-2DF2-4982-9619-7E9D20D3A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0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E9B6-C36D-4A30-BFEC-87A278B76777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B3A50-9DB9-4356-8829-D94FE92DD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624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BB78B-A9B9-4FD3-8E77-7F63D0B50E8A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C8D34-97F7-463C-81CF-200E20D88C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8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8F700-9C20-4DC2-909F-F72D21489302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1F94D-A59D-4D63-865B-51BB6A3A95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48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2186B-EA27-4417-B6C9-3CC73753FC5C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F26BC-AE8D-4502-8700-BE664B6BC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075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C7ECB-8070-42A6-8E83-080032990953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2354-4D66-41F5-8E46-E2AF3E2D0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944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0715B-EED0-4BEC-9777-C7762B9C98FD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9110E-8F48-4AB5-8F6E-6505455B1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14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931A5-C68F-4701-8DF7-4B91A248D39F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39C6E-D10B-43B5-93D3-88FA86FF5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85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25887-94D1-448C-B1D5-82549B4CCFDF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45440-82DD-459C-AE92-D82B20B05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594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153305-8D56-4FA5-9C19-5DB889CCBDD7}" type="datetime1">
              <a:rPr lang="ru-RU"/>
              <a:pPr>
                <a:defRPr/>
              </a:pPr>
              <a:t>01.02.2024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83255-8EE5-4235-B6B5-1CF436A49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ideo" Target="../media/media5.mp4"/><Relationship Id="rId13" Type="http://schemas.openxmlformats.org/officeDocument/2006/relationships/image" Target="../media/image25.png"/><Relationship Id="rId3" Type="http://schemas.microsoft.com/office/2007/relationships/media" Target="../media/media3.mp4"/><Relationship Id="rId7" Type="http://schemas.microsoft.com/office/2007/relationships/media" Target="../media/media5.mp4"/><Relationship Id="rId12" Type="http://schemas.openxmlformats.org/officeDocument/2006/relationships/image" Target="../media/image2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23.png"/><Relationship Id="rId5" Type="http://schemas.microsoft.com/office/2007/relationships/media" Target="../media/media4.mp4"/><Relationship Id="rId10" Type="http://schemas.openxmlformats.org/officeDocument/2006/relationships/image" Target="../media/image22.png"/><Relationship Id="rId4" Type="http://schemas.openxmlformats.org/officeDocument/2006/relationships/video" Target="../media/media3.mp4"/><Relationship Id="rId9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media" Target="../media/media9.mp4"/><Relationship Id="rId7" Type="http://schemas.openxmlformats.org/officeDocument/2006/relationships/image" Target="../media/image47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6.jpe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9.mp4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9943" y="1175658"/>
            <a:ext cx="8040913" cy="3238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«ОҚИТЫН МЕКТЕП-ОҚИТЫН ҰЛТ» «БАЛАЛАР КІТАПХАНАСЫ» 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ЖОБАСЫ 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2051" name="Прямоугольник 7"/>
          <p:cNvSpPr>
            <a:spLocks noChangeArrowheads="1"/>
          </p:cNvSpPr>
          <p:nvPr/>
        </p:nvSpPr>
        <p:spPr bwMode="auto">
          <a:xfrm>
            <a:off x="2660650" y="4662488"/>
            <a:ext cx="602932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altLang="ru-RU" sz="2000" dirty="0" err="1"/>
              <a:t>Есенаманова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Асель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Даутовна</a:t>
            </a:r>
            <a:endParaRPr lang="ru-RU" altLang="ru-RU" sz="2000" dirty="0"/>
          </a:p>
          <a:p>
            <a:pPr algn="r"/>
            <a:r>
              <a:rPr lang="ru-RU" altLang="ru-RU" sz="2000" dirty="0"/>
              <a:t> «</a:t>
            </a:r>
            <a:r>
              <a:rPr lang="ru-RU" altLang="ru-RU" sz="2000" dirty="0" err="1"/>
              <a:t>Ақмола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облысы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білім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басқармасының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Степногорск</a:t>
            </a:r>
            <a:r>
              <a:rPr lang="ru-RU" altLang="ru-RU" sz="2000" dirty="0"/>
              <a:t> </a:t>
            </a:r>
            <a:r>
              <a:rPr lang="ru-RU" altLang="ru-RU" sz="2000" dirty="0" err="1"/>
              <a:t>қаласы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бойынша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білім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бөлімі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Степногорск</a:t>
            </a:r>
            <a:r>
              <a:rPr lang="ru-RU" altLang="ru-RU" sz="2000" dirty="0"/>
              <a:t> </a:t>
            </a:r>
            <a:r>
              <a:rPr lang="ru-RU" altLang="ru-RU" sz="2000" dirty="0" err="1"/>
              <a:t>қаласының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Ыбырай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Алтынсарин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атындағы</a:t>
            </a:r>
            <a:r>
              <a:rPr lang="ru-RU" altLang="ru-RU" sz="2000" dirty="0"/>
              <a:t> № 1 </a:t>
            </a:r>
            <a:r>
              <a:rPr lang="ru-RU" altLang="ru-RU" sz="2000" dirty="0" err="1"/>
              <a:t>жалпы</a:t>
            </a:r>
            <a:r>
              <a:rPr lang="ru-RU" altLang="ru-RU" sz="2000" dirty="0"/>
              <a:t> орта </a:t>
            </a:r>
            <a:r>
              <a:rPr lang="ru-RU" altLang="ru-RU" sz="2000" dirty="0" err="1"/>
              <a:t>білім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беретін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мектебі</a:t>
            </a:r>
            <a:r>
              <a:rPr lang="ru-RU" altLang="ru-RU" sz="2000" dirty="0"/>
              <a:t>» КММ</a:t>
            </a:r>
          </a:p>
        </p:txBody>
      </p:sp>
      <p:pic>
        <p:nvPicPr>
          <p:cNvPr id="2052" name="Picture 3" descr="C:\Windows\system32\config\systemprofile\Desktop\7a16d20d-299a-4d86-a93b-41f96afa3a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r="15240" b="18050"/>
          <a:stretch>
            <a:fillRect/>
          </a:stretch>
        </p:blipFill>
        <p:spPr bwMode="auto">
          <a:xfrm>
            <a:off x="5917191" y="362743"/>
            <a:ext cx="135572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 descr="C:\Windows\system32\config\systemprofile\Desktop\WhatsApp Image 2023-11-07 at 16.35.5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03" y="107525"/>
            <a:ext cx="1749425" cy="17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C:\Windows\system32\config\systemprofile\Desktop\akmola-obl-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12"/>
          <a:stretch>
            <a:fillRect/>
          </a:stretch>
        </p:blipFill>
        <p:spPr bwMode="auto">
          <a:xfrm>
            <a:off x="3700649" y="328650"/>
            <a:ext cx="20621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Font typeface="Arial" charset="0"/>
              <a:buNone/>
            </a:pPr>
            <a:endParaRPr lang="ru-RU" altLang="ru-RU" sz="1800" b="1" smtClean="0"/>
          </a:p>
          <a:p>
            <a:pPr marL="0" indent="0" algn="r">
              <a:buFont typeface="Arial" charset="0"/>
              <a:buNone/>
            </a:pPr>
            <a:endParaRPr lang="ru-RU" altLang="ru-RU" sz="1800" b="1" smtClean="0"/>
          </a:p>
          <a:p>
            <a:pPr marL="0" indent="0" algn="r">
              <a:buFont typeface="Arial" charset="0"/>
              <a:buNone/>
            </a:pPr>
            <a:endParaRPr lang="ru-RU" altLang="ru-RU" sz="1800" b="1" smtClean="0"/>
          </a:p>
          <a:p>
            <a:pPr marL="0" indent="0" algn="r">
              <a:buFont typeface="Arial" charset="0"/>
              <a:buNone/>
            </a:pPr>
            <a:endParaRPr lang="ru-RU" altLang="ru-RU" sz="1800" b="1" smtClean="0"/>
          </a:p>
          <a:p>
            <a:pPr marL="0" indent="0" algn="r">
              <a:buFont typeface="Arial" charset="0"/>
              <a:buNone/>
            </a:pPr>
            <a:endParaRPr lang="ru-RU" altLang="ru-RU" sz="1800" b="1" smtClean="0"/>
          </a:p>
          <a:p>
            <a:pPr marL="0" indent="0" algn="r"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"Кітап арқылы оқуға, қоршаған әлемді тануға деген қызығушылық мектептегі балаларда қалыптасуы керек, ал кітапхана осы қызықты кітап әлеміне жол көрсетуші болуы керек…</a:t>
            </a:r>
          </a:p>
          <a:p>
            <a:pPr marL="0" indent="0" algn="r"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Кітапсыз, кітапханасыз қазіргі әлемде адамның ойлауын дамыту мүмкін емес,Қасым-Жомарт Тоқаев</a:t>
            </a: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272194-BA4E-4EC7-B0EB-6208100D3CE9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3076" name="Picture 2" descr="Токаев Касым-Жомар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8" r="13673"/>
          <a:stretch>
            <a:fillRect/>
          </a:stretch>
        </p:blipFill>
        <p:spPr bwMode="auto">
          <a:xfrm>
            <a:off x="5427663" y="649288"/>
            <a:ext cx="3170237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DB17A3-5461-4568-9D9E-14DFF67F39C0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4099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6"/>
          <a:stretch>
            <a:fillRect/>
          </a:stretch>
        </p:blipFill>
        <p:spPr bwMode="auto">
          <a:xfrm>
            <a:off x="0" y="0"/>
            <a:ext cx="45561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4556125" y="3175"/>
            <a:ext cx="4587875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625" y="1669822"/>
            <a:ext cx="3094489" cy="3497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05"/>
          <a:stretch/>
        </p:blipFill>
        <p:spPr bwMode="auto">
          <a:xfrm>
            <a:off x="112940" y="66560"/>
            <a:ext cx="3279973" cy="2713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4"/>
          <a:stretch/>
        </p:blipFill>
        <p:spPr bwMode="auto">
          <a:xfrm>
            <a:off x="6052457" y="66560"/>
            <a:ext cx="3081989" cy="2482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29"/>
          <a:stretch/>
        </p:blipFill>
        <p:spPr bwMode="auto">
          <a:xfrm>
            <a:off x="5916581" y="4150155"/>
            <a:ext cx="3227419" cy="2707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5652C9-E5B8-438A-92BB-654923D2B869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1" y="0"/>
            <a:ext cx="5588455" cy="681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717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AA7601-EA91-4FAA-B039-D6CEE35238F2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5" y="4551363"/>
            <a:ext cx="1752600" cy="222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/>
          <a:stretch>
            <a:fillRect/>
          </a:stretch>
        </p:blipFill>
        <p:spPr bwMode="auto">
          <a:xfrm>
            <a:off x="0" y="3098800"/>
            <a:ext cx="3662363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16313" cy="349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16313" y="0"/>
            <a:ext cx="5656262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3" descr="C:\Users\Пользователь\Desktop\ШОРТАНДЫ\314308360_650806259781221_4266854412851192799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5" y="4549775"/>
            <a:ext cx="19208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4" descr="C:\Users\Пользователь\Desktop\ШОРТАНДЫ\327318524_4317326238492897_5797390009704041763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4551363"/>
            <a:ext cx="19050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FF754B-4E89-48A3-BD9E-A60210A46298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8195" name="Picture 2" descr="C:\Users\Пользователь\Desktop\ШОРТАНДЫ\325984437_207601481830617_535238569437818187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F56A66-C14E-469F-A8A7-FC4715FFF837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161925"/>
            <a:ext cx="4264025" cy="236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''_~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040" y="1927947"/>
            <a:ext cx="4517385" cy="451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E1D65A-7DC4-425B-9860-B902C4EE2966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3" name="#білімбөлімістепногорск #АлтынОспанова #школьноесамоуправление #декаданачальныхклассов#читающая_школа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6464815" y="2766455"/>
            <a:ext cx="2216047" cy="3939640"/>
          </a:xfrm>
          <a:prstGeom prst="rect">
            <a:avLst/>
          </a:prstGeom>
        </p:spPr>
      </p:pic>
      <p:pic>
        <p:nvPicPr>
          <p:cNvPr id="4" name="#Руханижаңғыру #білімбөлімістепногорск#АлтынОспанова#РумцдоМонРк #школьноесамоуправление #читающаянация#читающая_школа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572934" y="2754580"/>
            <a:ext cx="2168546" cy="3855193"/>
          </a:xfrm>
          <a:prstGeom prst="rect">
            <a:avLst/>
          </a:prstGeom>
        </p:spPr>
      </p:pic>
      <p:pic>
        <p:nvPicPr>
          <p:cNvPr id="5" name="Учащаяся 9 «А» класса Шпехт Юлия рассказала о недавно прочитанной книге «Ночь без конца» Агаты Кристи. Кл.рук. Мацулевич М.В.#РуханиЖаңғыру #білімбөлімістепногорск #Читаемзимой #Читающаяшкола.mp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3495984" y="2796802"/>
            <a:ext cx="2121045" cy="3770747"/>
          </a:xfrm>
          <a:prstGeom prst="rect">
            <a:avLst/>
          </a:prstGeom>
        </p:spPr>
      </p:pic>
      <p:pic>
        <p:nvPicPr>
          <p:cNvPr id="8" name="#білімбөлімістепногорск #РумцдоМонРк #школьноесамоуправление #читающая_школа #читающаянация.mp4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2171514" y="133844"/>
            <a:ext cx="4381027" cy="2466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22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1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7413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297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9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2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20000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20000">
                <p:cTn id="3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C4CCB1-C9D1-4F91-89BE-F007F4EE8C92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11267" name="Picture 2" descr="C:\Users\Пользователь\Downloads\WhatsApp Image 2024-01-31 at 08.46.1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1" b="46742"/>
          <a:stretch>
            <a:fillRect/>
          </a:stretch>
        </p:blipFill>
        <p:spPr bwMode="auto">
          <a:xfrm>
            <a:off x="582613" y="3883025"/>
            <a:ext cx="3871912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 descr="C:\Users\Пользователь\Downloads\WhatsApp Image 2024-01-31 at 08.44.2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2" t="14426" r="11087"/>
          <a:stretch>
            <a:fillRect/>
          </a:stretch>
        </p:blipFill>
        <p:spPr bwMode="auto">
          <a:xfrm>
            <a:off x="582613" y="855663"/>
            <a:ext cx="3871912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C:\Users\Пользователь\Downloads\WhatsApp Image 2024-01-31 at 08.44.4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77"/>
          <a:stretch>
            <a:fillRect/>
          </a:stretch>
        </p:blipFill>
        <p:spPr bwMode="auto">
          <a:xfrm>
            <a:off x="5119688" y="1068388"/>
            <a:ext cx="3741737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Прямоугольник 4"/>
          <p:cNvSpPr>
            <a:spLocks noChangeArrowheads="1"/>
          </p:cNvSpPr>
          <p:nvPr/>
        </p:nvSpPr>
        <p:spPr bwMode="auto">
          <a:xfrm>
            <a:off x="2060575" y="149225"/>
            <a:ext cx="611981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err="1" smtClean="0"/>
              <a:t>Онлайн-викториналар</a:t>
            </a:r>
            <a:endParaRPr lang="ru-RU" altLang="ru-RU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2AA1E6-2306-46C3-BC44-D78D5D31A692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325" y="935038"/>
            <a:ext cx="8755063" cy="5157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0CD2B7-DBB5-49A0-A19B-8F7AACF6587D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13316" name="Прямоугольник 5"/>
          <p:cNvSpPr>
            <a:spLocks noChangeArrowheads="1"/>
          </p:cNvSpPr>
          <p:nvPr/>
        </p:nvSpPr>
        <p:spPr bwMode="auto">
          <a:xfrm>
            <a:off x="2508250" y="185738"/>
            <a:ext cx="3966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err="1" smtClean="0"/>
              <a:t>Онлайн</a:t>
            </a:r>
            <a:r>
              <a:rPr lang="ru-RU" altLang="ru-RU" sz="4000" b="1" smtClean="0"/>
              <a:t> </a:t>
            </a:r>
            <a:r>
              <a:rPr lang="ru-RU" altLang="ru-RU" sz="4000" b="1" err="1" smtClean="0"/>
              <a:t>шолулар</a:t>
            </a:r>
            <a:endParaRPr lang="ru-RU" altLang="ru-RU" sz="4000" b="1"/>
          </a:p>
        </p:txBody>
      </p:sp>
      <p:pic>
        <p:nvPicPr>
          <p:cNvPr id="2" name="#читаемзимой#читаем_на_каникулах #читающая_школа В рамках акции 'Читаем на каникулах'  Водолазов Илья  ученик 9 класса прочитал роман 'Пятнадцатилетний капитан' автором которого является Жюль Верн.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0230" y="761815"/>
            <a:ext cx="3205100" cy="5697956"/>
          </a:xfrm>
          <a:prstGeom prst="rect">
            <a:avLst/>
          </a:prstGeom>
        </p:spPr>
      </p:pic>
      <p:pic>
        <p:nvPicPr>
          <p:cNvPr id="1026" name="Picture 2" descr="C:\Users\Пользователь\Desktop\Чиатющая школа Степногорск\WhatsApp Image 2024-01-31 at 18.09.25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3" r="15519" b="20505"/>
          <a:stretch/>
        </p:blipFill>
        <p:spPr bwMode="auto">
          <a:xfrm>
            <a:off x="4658724" y="1184977"/>
            <a:ext cx="3936892" cy="485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675" y="652463"/>
            <a:ext cx="7332663" cy="4206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err="1" smtClean="0"/>
              <a:t>Әдеби қонақ бөлмесі</a:t>
            </a:r>
            <a:endParaRPr lang="ru-RU" b="1"/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CA37F3-A9D8-485C-80A6-F45F8D11A05D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176" y="1156902"/>
            <a:ext cx="3041823" cy="456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blob:https://web.whatsapp.com/9f22751f-dcf2-45ea-94ed-74bff0de93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C:\Users\Пользователь\Downloads\WhatsApp Image 2024-01-31 at 18.41.54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8" y="3570513"/>
            <a:ext cx="4152932" cy="311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ользователь\Downloads\WhatsApp Image 2024-01-31 at 18.41.54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4"/>
          <a:stretch/>
        </p:blipFill>
        <p:spPr bwMode="auto">
          <a:xfrm>
            <a:off x="87538" y="1156902"/>
            <a:ext cx="4152932" cy="270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Пользователь\Downloads\WhatsApp Image 2024-01-31 at 18.41.5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621" y="4060524"/>
            <a:ext cx="4660932" cy="262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A228CF-1585-49C2-B37E-394208A45F52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15364" name="Прямоугольник 5"/>
          <p:cNvSpPr>
            <a:spLocks noChangeArrowheads="1"/>
          </p:cNvSpPr>
          <p:nvPr/>
        </p:nvSpPr>
        <p:spPr bwMode="auto">
          <a:xfrm>
            <a:off x="2984500" y="387350"/>
            <a:ext cx="33559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err="1" smtClean="0"/>
              <a:t>Театрландыру</a:t>
            </a:r>
            <a:endParaRPr lang="ru-RU" altLang="ru-RU" sz="4000" b="1"/>
          </a:p>
        </p:txBody>
      </p:sp>
      <p:pic>
        <p:nvPicPr>
          <p:cNvPr id="4" name="150--_~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0408" y="1249548"/>
            <a:ext cx="8479095" cy="4875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err="1" smtClean="0"/>
              <a:t>"Жылдаған" оқу</a:t>
            </a:r>
            <a:r>
              <a:rPr lang="ru-RU" b="1" smtClean="0"/>
              <a:t> 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58E011-5A5B-4706-BC5B-8CD725AE1FB9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5" name="#руханижаңғыру #білімбөлімістепногорск #АлтынОспанова #читающая_школа #декаданачальныхклассов'Люблю читать'-в рамках проекта 'Читающаяшкола'. 3 'А' класс, учитель Жакупова И.К..mp4">
            <a:hlinkClick r:id="" action="ppaction://media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938213"/>
            <a:ext cx="5780088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4300538"/>
            <a:ext cx="4398963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#руханижаңғыру #білімбөлімістепногорск #АлтынОспанова #читающая_школа #декаданачальныхклассов'Люблю читать'-в рамках проекта 'Читающаяшкола'. 4 'А' класс, учитель Данилова В.А..mp4">
            <a:hlinkClick r:id="" action="ppaction://media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938213"/>
            <a:ext cx="2992437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78280D-D4C2-4BFE-88DB-E4A93618AAB3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17411" name="Picture 3" descr="C:\Windows\System32\config\systemprofile\Downloads\WhatsApp Image 2024-01-25 at 01.05.2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3668713"/>
            <a:ext cx="3930650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Прямоугольник 2"/>
          <p:cNvSpPr>
            <a:spLocks noChangeArrowheads="1"/>
          </p:cNvSpPr>
          <p:nvPr/>
        </p:nvSpPr>
        <p:spPr bwMode="auto">
          <a:xfrm>
            <a:off x="2776538" y="212725"/>
            <a:ext cx="36567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ru-RU" sz="4000" b="1" smtClean="0"/>
              <a:t>QR </a:t>
            </a:r>
            <a:r>
              <a:rPr lang="ru-RU" altLang="ru-RU" sz="4000" b="1" err="1" smtClean="0"/>
              <a:t>арқылы оқу</a:t>
            </a:r>
            <a:endParaRPr lang="ru-RU" altLang="ru-RU" sz="4000" b="1"/>
          </a:p>
        </p:txBody>
      </p:sp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403350"/>
            <a:ext cx="3890962" cy="214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1652588"/>
            <a:ext cx="4783137" cy="479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D69EE8-45E8-4A06-8A41-5E058E97A556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779463"/>
            <a:ext cx="3540125" cy="358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3187700"/>
            <a:ext cx="3540125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2" descr="C:\Windows\system32\config\systemprofile\Desktop\328089210_668188615086995_362200083283100017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1244600"/>
            <a:ext cx="4714875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Прямоугольник 2"/>
          <p:cNvSpPr>
            <a:spLocks noChangeArrowheads="1"/>
          </p:cNvSpPr>
          <p:nvPr/>
        </p:nvSpPr>
        <p:spPr bwMode="auto">
          <a:xfrm>
            <a:off x="144463" y="71438"/>
            <a:ext cx="91863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err="1" smtClean="0"/>
              <a:t>Отбасылық оқу: «Бүкіл отбасымызбен</a:t>
            </a:r>
            <a:r>
              <a:rPr lang="ru-RU" altLang="ru-RU" sz="2800" smtClean="0"/>
              <a:t> </a:t>
            </a:r>
            <a:r>
              <a:rPr lang="ru-RU" altLang="ru-RU" sz="2800" err="1" smtClean="0"/>
              <a:t>оқимыз"челленджі</a:t>
            </a:r>
            <a:endParaRPr lang="ru-RU" alt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A4DCB1-99F6-4A23-A166-DC26A2DB8461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1509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30175"/>
            <a:ext cx="3059113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35"/>
          <a:stretch>
            <a:fillRect/>
          </a:stretch>
        </p:blipFill>
        <p:spPr bwMode="auto">
          <a:xfrm>
            <a:off x="3297238" y="115888"/>
            <a:ext cx="2033587" cy="307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__!###~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23414" y="3449638"/>
            <a:ext cx="5207411" cy="2864076"/>
          </a:xfrm>
          <a:prstGeom prst="rect">
            <a:avLst/>
          </a:prstGeom>
        </p:spPr>
      </p:pic>
      <p:pic>
        <p:nvPicPr>
          <p:cNvPr id="3" name="'В стране любимых сказок...'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08603" y="493776"/>
            <a:ext cx="3186854" cy="5659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40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B6FF64-4DC9-47F0-B067-1D4C50F9EF75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2531" name="Picture 3" descr="C:\Windows\system32\config\systemprofile\Desktop\330478186_200280275882579_2416928877895206793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5638" y="0"/>
            <a:ext cx="5748337" cy="3492500"/>
          </a:xfrm>
          <a:noFill/>
        </p:spPr>
      </p:pic>
      <p:pic>
        <p:nvPicPr>
          <p:cNvPr id="22532" name="Picture 4" descr="C:\Windows\system32\config\systemprofile\Desktop\330496859_915582529480902_252043245410748657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8513"/>
            <a:ext cx="2816225" cy="35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316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3502025"/>
            <a:ext cx="3355975" cy="336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502025"/>
            <a:ext cx="3132137" cy="335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err="1" smtClean="0"/>
              <a:t>Буккроссинг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4630AA-BAEC-4E99-9F8E-FBEE965783AB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3556" name="Picture 6" descr="C:\Windows\System32\config\systemprofile\Downloads\WhatsApp Image 2024-01-25 at 01.05.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"/>
          <a:stretch>
            <a:fillRect/>
          </a:stretch>
        </p:blipFill>
        <p:spPr bwMode="auto">
          <a:xfrm>
            <a:off x="82550" y="1035050"/>
            <a:ext cx="3360738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 descr="C:\Windows\system32\config\systemprofile\Desktop\331706323_5848963498557378_3111369365895131618_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88" y="3568700"/>
            <a:ext cx="3352800" cy="3289300"/>
          </a:xfrm>
          <a:noFill/>
        </p:spPr>
      </p:pic>
      <p:pic>
        <p:nvPicPr>
          <p:cNvPr id="23558" name="Picture 2" descr="C:\Users\Пользователь\Desktop\ШОРТАНДЫ\316848123_952140452840264_328536068902650788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5" y="1160463"/>
            <a:ext cx="5407025" cy="540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3546475" y="368300"/>
            <a:ext cx="5597525" cy="463550"/>
          </a:xfrm>
        </p:spPr>
        <p:txBody>
          <a:bodyPr/>
          <a:lstStyle/>
          <a:p>
            <a:r>
              <a:rPr lang="ru-RU" altLang="ru-RU" sz="3200" b="1" err="1" smtClean="0"/>
              <a:t>Қалалық"кітап </a:t>
            </a:r>
            <a:r>
              <a:rPr lang="ru-RU" altLang="ru-RU" sz="3200" b="1" smtClean="0"/>
              <a:t>шкафы"</a:t>
            </a:r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008FE4-31BB-4B88-A5DB-89EFF4067EB3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136" y="1024731"/>
            <a:ext cx="5730875" cy="434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46474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3" y="3921125"/>
            <a:ext cx="3862387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Пользователь\Downloads\WhatsApp Image 2024-01-31 at 13.57.3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3825"/>
            <a:ext cx="3145632" cy="419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E98D7B-75F0-4B9F-AF74-527B1A17C549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19459" name="Picture 3" descr="C:\Users\Пользователь\Desktop\ШОРТАНДЫ\312150108_524209012374022_344495251059479520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19100"/>
            <a:ext cx="5988050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1660"/>
          <a:stretch>
            <a:fillRect/>
          </a:stretch>
        </p:blipFill>
        <p:spPr bwMode="auto">
          <a:xfrm>
            <a:off x="6154738" y="663575"/>
            <a:ext cx="2859087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73" b="51660"/>
          <a:stretch>
            <a:fillRect/>
          </a:stretch>
        </p:blipFill>
        <p:spPr bwMode="auto">
          <a:xfrm>
            <a:off x="6130925" y="3413125"/>
            <a:ext cx="288290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1A1578-DE29-4081-8D39-921D1FC7CAF3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0400"/>
            <a:ext cx="4797425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25" y="158750"/>
            <a:ext cx="383857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3573463"/>
            <a:ext cx="4346575" cy="328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0" name="Прямоугольник 1"/>
          <p:cNvSpPr>
            <a:spLocks noChangeArrowheads="1"/>
          </p:cNvSpPr>
          <p:nvPr/>
        </p:nvSpPr>
        <p:spPr bwMode="auto">
          <a:xfrm>
            <a:off x="203200" y="484188"/>
            <a:ext cx="47609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err="1" smtClean="0">
                <a:latin typeface="Times New Roman" pitchFamily="18" charset="0"/>
                <a:cs typeface="Times New Roman" pitchFamily="18" charset="0"/>
              </a:rPr>
              <a:t>модельдік</a:t>
            </a:r>
            <a:r>
              <a:rPr lang="ru-RU" altLang="ru-RU" sz="3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err="1" smtClean="0">
                <a:latin typeface="Times New Roman" pitchFamily="18" charset="0"/>
                <a:cs typeface="Times New Roman" pitchFamily="18" charset="0"/>
              </a:rPr>
              <a:t>кітапханасы</a:t>
            </a:r>
            <a:endParaRPr lang="ru-RU" altLang="ru-RU" sz="32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5653088"/>
            <a:ext cx="8383588" cy="10302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/>
              <a:t/>
            </a:r>
            <a:br>
              <a:rPr lang="ru-RU" b="1"/>
            </a:br>
            <a:endParaRPr lang="ru-RU" b="1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923287" y="1210922"/>
            <a:ext cx="49287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smtClean="0"/>
              <a:t>РЕСПУБЛИКАЛЫҚ СЕМИНАР</a:t>
            </a:r>
            <a:endParaRPr lang="ru-RU" altLang="ru-RU" sz="1400">
              <a:solidFill>
                <a:srgbClr val="898989"/>
              </a:solidFill>
            </a:endParaRPr>
          </a:p>
        </p:txBody>
      </p:sp>
      <p:pic>
        <p:nvPicPr>
          <p:cNvPr id="27652" name="Picture 2" descr="C:\Users\Пользователь\Desktop\IMG-20230825-WA009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1"/>
          <a:stretch/>
        </p:blipFill>
        <p:spPr bwMode="auto">
          <a:xfrm>
            <a:off x="792163" y="1733798"/>
            <a:ext cx="7448550" cy="348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Прямоугольник 6"/>
          <p:cNvSpPr>
            <a:spLocks noChangeArrowheads="1"/>
          </p:cNvSpPr>
          <p:nvPr/>
        </p:nvSpPr>
        <p:spPr bwMode="auto">
          <a:xfrm>
            <a:off x="792163" y="138629"/>
            <a:ext cx="76595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"Оқитын мектеп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жұмыс тәжірибесінен</a:t>
            </a:r>
            <a:endParaRPr lang="ru-RU" altLang="ru-RU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1543" y="5362192"/>
            <a:ext cx="8127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err="1" smtClean="0">
                <a:latin typeface="Times New Roman" pitchFamily="18" charset="0"/>
                <a:cs typeface="Times New Roman" pitchFamily="18" charset="0"/>
              </a:rPr>
              <a:t>"Оқу белсенділігін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err="1" smtClean="0"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err="1" smtClean="0">
                <a:latin typeface="Times New Roman" pitchFamily="18" charset="0"/>
                <a:cs typeface="Times New Roman" pitchFamily="18" charset="0"/>
              </a:rPr>
              <a:t>арқылы қазіргі оқушының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err="1" smtClean="0">
                <a:latin typeface="Times New Roman" pitchFamily="18" charset="0"/>
                <a:cs typeface="Times New Roman" pitchFamily="18" charset="0"/>
              </a:rPr>
              <a:t>рухани-адамгершілік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err="1" smtClean="0">
                <a:latin typeface="Times New Roman" pitchFamily="18" charset="0"/>
                <a:cs typeface="Times New Roman" pitchFamily="18" charset="0"/>
              </a:rPr>
              <a:t>және зияткерлік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err="1" smtClean="0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".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6059CD-FDE1-4525-B8B4-01EDFD33040E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3" y="546264"/>
            <a:ext cx="5950857" cy="6175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2" b="34798"/>
          <a:stretch/>
        </p:blipFill>
        <p:spPr>
          <a:xfrm>
            <a:off x="6065942" y="546265"/>
            <a:ext cx="2847053" cy="217958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2" t="19950" r="-15332" b="19151"/>
          <a:stretch/>
        </p:blipFill>
        <p:spPr>
          <a:xfrm>
            <a:off x="6226629" y="3012091"/>
            <a:ext cx="2917371" cy="349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25725"/>
          </a:xfrm>
        </p:spPr>
        <p:txBody>
          <a:bodyPr/>
          <a:lstStyle/>
          <a:p>
            <a:pPr marL="0" indent="0" algn="just">
              <a:buNone/>
            </a:pP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Шын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мәнінде, 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оқырман ұлт шынымен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интеллектуалды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өскелең ұрпақтың кітап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оқуға деген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қызығушылығын оятуымыз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. Мен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бұл өте қиын екенін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түсінемін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әсіресе әлеуметтік медиа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дәуірінде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Бірақ біз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бұл мәселемен айналысуымыз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Басқа жол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err="1" smtClean="0">
                <a:latin typeface="Times New Roman" pitchFamily="18" charset="0"/>
                <a:cs typeface="Times New Roman" pitchFamily="18" charset="0"/>
              </a:rPr>
              <a:t>жоқ </a:t>
            </a:r>
            <a:r>
              <a:rPr lang="ru-RU" altLang="ru-RU" sz="2400" b="1" smtClean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1702DC-A180-44F0-B248-0975E4EFCD3C}" type="slidenum">
              <a:rPr lang="ru-RU" altLang="ru-RU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28676" name="Прямоугольник 5"/>
          <p:cNvSpPr>
            <a:spLocks noChangeArrowheads="1"/>
          </p:cNvSpPr>
          <p:nvPr/>
        </p:nvSpPr>
        <p:spPr bwMode="auto">
          <a:xfrm>
            <a:off x="4281488" y="4086225"/>
            <a:ext cx="4375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altLang="ru-RU" sz="2000" b="1" i="1" err="1"/>
              <a:t>Касым-Жомарт</a:t>
            </a:r>
            <a:r>
              <a:rPr lang="ru-RU" altLang="ru-RU" sz="2000" b="1" i="1"/>
              <a:t> Токаев</a:t>
            </a:r>
            <a:endParaRPr lang="ru-RU" altLang="ru-RU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21b7c3def1f99bd0bc38fe3779bfd6af5258e"/>
</p:tagLst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49b__x04b1__x049b__x044b__x049b__x0020__x043d__x0435__x0433__x0456__x0437__x0434__x0435__x0440__x0456_ xmlns="145c2447-2a5b-41ed-bab7-aee76549de0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1CCE81BF967244D8919AFBD67AF03B0" ma:contentTypeVersion="5" ma:contentTypeDescription="Создание документа." ma:contentTypeScope="" ma:versionID="05a239e453c8cb32e05dd2a838b5d2b9">
  <xsd:schema xmlns:xsd="http://www.w3.org/2001/XMLSchema" xmlns:xs="http://www.w3.org/2001/XMLSchema" xmlns:p="http://schemas.microsoft.com/office/2006/metadata/properties" xmlns:ns2="efcc792c-ece2-486b-9f53-ee05d3870347" xmlns:ns3="145c2447-2a5b-41ed-bab7-aee76549de04" targetNamespace="http://schemas.microsoft.com/office/2006/metadata/properties" ma:root="true" ma:fieldsID="fe5cd08fffeee9c727978e7bee31b68c" ns2:_="" ns3:_="">
    <xsd:import namespace="efcc792c-ece2-486b-9f53-ee05d3870347"/>
    <xsd:import namespace="145c2447-2a5b-41ed-bab7-aee76549de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_x049b__x04b1__x049b__x044b__x049b__x0020__x043d__x0435__x0433__x0456__x0437__x0434__x0435__x0440__x0456_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c792c-ece2-486b-9f53-ee05d38703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По автору публикации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По дате публикации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2447-2a5b-41ed-bab7-aee76549de04" elementFormDefault="qualified">
    <xsd:import namespace="http://schemas.microsoft.com/office/2006/documentManagement/types"/>
    <xsd:import namespace="http://schemas.microsoft.com/office/infopath/2007/PartnerControls"/>
    <xsd:element name="_x049b__x04b1__x049b__x044b__x049b__x0020__x043d__x0435__x0433__x0456__x0437__x0434__x0435__x0440__x0456_" ma:index="10" nillable="true" ma:displayName="математика 9сынып" ma:internalName="_x049b__x04b1__x049b__x044b__x049b__x0020__x043d__x0435__x0433__x0456__x0437__x0434__x0435__x0440__x0456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DF5C39-AE63-4EB9-AB47-516C639676F3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145c2447-2a5b-41ed-bab7-aee76549de0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efcc792c-ece2-486b-9f53-ee05d387034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243F2CC-7905-48B3-B93E-E293700700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C3D3A8-A0ED-4763-B40A-1315B86745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c792c-ece2-486b-9f53-ee05d3870347"/>
    <ds:schemaRef ds:uri="145c2447-2a5b-41ed-bab7-aee76549de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153</Words>
  <Application>Microsoft Office PowerPoint</Application>
  <PresentationFormat>Экран (4:3)</PresentationFormat>
  <Paragraphs>53</Paragraphs>
  <Slides>26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Әдеби қонақ бөлмесі</vt:lpstr>
      <vt:lpstr>Презентация PowerPoint</vt:lpstr>
      <vt:lpstr>"Жылдаған" оқу  </vt:lpstr>
      <vt:lpstr>Презентация PowerPoint</vt:lpstr>
      <vt:lpstr>Презентация PowerPoint</vt:lpstr>
      <vt:lpstr>Презентация PowerPoint</vt:lpstr>
      <vt:lpstr>Презентация PowerPoint</vt:lpstr>
      <vt:lpstr>Буккроссинг </vt:lpstr>
      <vt:lpstr>Қалалық"кітап шкафы"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абай</dc:creator>
  <cp:lastModifiedBy>Пользователь</cp:lastModifiedBy>
  <cp:revision>113</cp:revision>
  <cp:lastPrinted>2023-06-02T03:01:06Z</cp:lastPrinted>
  <dcterms:modified xsi:type="dcterms:W3CDTF">2024-02-01T13:30:54Z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0x01010051CCE81BF967244D8919AFBD67AF03B0</vt:lpwstr>
  </property>
</Properties>
</file>